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  <p:sldMasterId id="2147483708" r:id="rId3"/>
  </p:sldMasterIdLst>
  <p:sldIdLst>
    <p:sldId id="324" r:id="rId4"/>
    <p:sldId id="298" r:id="rId5"/>
    <p:sldId id="317" r:id="rId6"/>
    <p:sldId id="335" r:id="rId7"/>
    <p:sldId id="336" r:id="rId8"/>
    <p:sldId id="337" r:id="rId9"/>
    <p:sldId id="338" r:id="rId10"/>
    <p:sldId id="321" r:id="rId11"/>
    <p:sldId id="328" r:id="rId12"/>
    <p:sldId id="258" r:id="rId13"/>
    <p:sldId id="301" r:id="rId14"/>
  </p:sldIdLst>
  <p:sldSz cx="12192000" cy="6858000"/>
  <p:notesSz cx="6858000" cy="9144000"/>
  <p:embeddedFontLst>
    <p:embeddedFont>
      <p:font typeface="AR BERKLEY" panose="020B0604020202020204" charset="0"/>
      <p:regular r:id="rId15"/>
    </p:embeddedFont>
    <p:embeddedFont>
      <p:font typeface="Arial Narrow" panose="020B0606020202030204" pitchFamily="34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22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7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0.fntdata"/><Relationship Id="rId5" Type="http://schemas.openxmlformats.org/officeDocument/2006/relationships/slide" Target="slides/slide2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font" Target="fonts/font5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8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9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61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27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9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28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63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1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81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8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8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4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8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10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33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28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2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8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5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68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01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60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44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64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27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2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98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47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46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28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2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19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12192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9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3A7523-CFB5-4E5A-9F7B-9A4163E0AD11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D1D23F-B745-47A7-BE74-8AED7AA2357F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3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F99A1E0-D0EC-3EFF-64B1-FD81CA9A0508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E1DB9B2-4DC5-57FD-2F89-E2E4CAA5FA8B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Image result for mountain in galilee">
            <a:extLst>
              <a:ext uri="{FF2B5EF4-FFF2-40B4-BE49-F238E27FC236}">
                <a16:creationId xmlns:a16="http://schemas.microsoft.com/office/drawing/2014/main" id="{93AD3915-3C12-2FE5-DDB7-A88D07581CE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76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8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99CBDC-EC98-50C2-B186-BFED1DE0122C}"/>
              </a:ext>
            </a:extLst>
          </p:cNvPr>
          <p:cNvSpPr/>
          <p:nvPr/>
        </p:nvSpPr>
        <p:spPr>
          <a:xfrm>
            <a:off x="671145" y="521689"/>
            <a:ext cx="11225473" cy="33278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5-7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“False Prophets”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7:15-20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270BB0-54DB-E223-DA9E-C15E012AF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881" y="3849523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EXPECT FALSE TEACHERS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12343" y="1755314"/>
            <a:ext cx="10225293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Matthew 7:15</a:t>
            </a:r>
            <a:r>
              <a:rPr lang="en-US" sz="2900" i="1" dirty="0"/>
              <a:t>a</a:t>
            </a:r>
            <a:r>
              <a:rPr lang="en-US" sz="2900" dirty="0"/>
              <a:t> “Beware of false prophets…”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Lit. “hold (your mind) away from false prophets”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Imposters have always been present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Jeremiah 14:14 “prophets prophesy lies”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Jeremiah 23:21,25 “I have not sent these…”  “I have heard what the prophets have said who prophesy lies in My name…”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Lamentations 2:14 “false and deceptive visions”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Ezekiel 13:16 “visions of peace…when there is no peace.”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Ezekiel 22:28 “saying, ‘Thus says the Lord God,’ when the Lord had not spoken.”</a:t>
            </a:r>
          </a:p>
        </p:txBody>
      </p:sp>
    </p:spTree>
    <p:extLst>
      <p:ext uri="{BB962C8B-B14F-4D97-AF65-F5344CB8AC3E}">
        <p14:creationId xmlns:p14="http://schemas.microsoft.com/office/powerpoint/2010/main" val="40033456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EXPECT FALSE TEACHERS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12343" y="1755314"/>
            <a:ext cx="10402429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100" dirty="0"/>
              <a:t>Matthew 24:4,5 “Take heed that no one deceives you…”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100" dirty="0"/>
              <a:t>Acts 5:36,37 “..Theudas rose up, claiming to be somebody… Judas of Galilee rose up..”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100" dirty="0"/>
              <a:t>Motivation for such false prophets is PRIDE or SELF-INDULGENCE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dirty="0"/>
              <a:t>EXAMINE FOR FALSE PROPHETS: (7:15-18)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100" dirty="0"/>
              <a:t>They Come Like Sheep – Jude 4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100" dirty="0"/>
              <a:t>They claim a noble purpose – “We know how to get the people in, put the church on the map!”</a:t>
            </a:r>
          </a:p>
        </p:txBody>
      </p:sp>
    </p:spTree>
    <p:extLst>
      <p:ext uri="{BB962C8B-B14F-4D97-AF65-F5344CB8AC3E}">
        <p14:creationId xmlns:p14="http://schemas.microsoft.com/office/powerpoint/2010/main" val="341324472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26E814-8BDF-75E2-52C9-532E43349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7027" y="643551"/>
            <a:ext cx="5503752" cy="55037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347323-40BB-79C8-0D98-F220C582240C}"/>
              </a:ext>
            </a:extLst>
          </p:cNvPr>
          <p:cNvSpPr txBox="1"/>
          <p:nvPr/>
        </p:nvSpPr>
        <p:spPr>
          <a:xfrm>
            <a:off x="1379144" y="1746098"/>
            <a:ext cx="441583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“When I was sitting where you are sitting at a junior college in Florida (Florida College GE), I had some thoughts and some ideas,… some concerns,… that I couldn’t share with a lot of people, because they were pretty unorthodox.”  F. </a:t>
            </a:r>
            <a:r>
              <a:rPr lang="en-US" sz="2800" dirty="0" err="1"/>
              <a:t>LaGard</a:t>
            </a:r>
            <a:r>
              <a:rPr lang="en-US" sz="2800" dirty="0"/>
              <a:t> Smith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D67031-0068-01C4-2F3D-7633DD25F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980" y="363129"/>
            <a:ext cx="2009870" cy="137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784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EXPECT FALSE TEACHERS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12343" y="1755314"/>
            <a:ext cx="10402429" cy="4433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dirty="0"/>
              <a:t>EXAMINE FOR FALSE PROPHETS: (7:15-18)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400" dirty="0"/>
              <a:t>Look For Their Traits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400" dirty="0"/>
              <a:t>Galatians 2:4 “false brethren secretly brought in…”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400" dirty="0"/>
              <a:t>Pose as “true believers,” "Wolves in Sheep’s clothing.”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400" dirty="0"/>
              <a:t>Romans 16:17,18 “by smooth words and flattering speech deceive the hearts of the simple.”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400" dirty="0"/>
              <a:t>2 Corinthians 11:13 “false apostles, deceitful workers”</a:t>
            </a:r>
          </a:p>
        </p:txBody>
      </p:sp>
    </p:spTree>
    <p:extLst>
      <p:ext uri="{BB962C8B-B14F-4D97-AF65-F5344CB8AC3E}">
        <p14:creationId xmlns:p14="http://schemas.microsoft.com/office/powerpoint/2010/main" val="200961507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344593"/>
            <a:ext cx="8238654" cy="144655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FRUIT IDENTIFIES TREE WHICH BEARS 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66663" y="1791143"/>
            <a:ext cx="10402429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/>
              <a:t>Matthew 7:16-18 “You will know them by their fruits”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/>
              <a:t>“Fruits” refers to Doctrines – what is taught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/>
              <a:t>We teach by EXAMPLE and WORDS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/>
              <a:t>Fruits are practical effect of teaching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/>
              <a:t>When results are bad, teaching itself must be bad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/>
              <a:t>1 John 4:1 “do not believe every spirit, but test the spirits, whether they are of God; because many false prophets have gone out into the world.” </a:t>
            </a:r>
          </a:p>
        </p:txBody>
      </p:sp>
    </p:spTree>
    <p:extLst>
      <p:ext uri="{BB962C8B-B14F-4D97-AF65-F5344CB8AC3E}">
        <p14:creationId xmlns:p14="http://schemas.microsoft.com/office/powerpoint/2010/main" val="12297519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1015663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u="sng" dirty="0">
                <a:latin typeface="Arial Narrow" panose="020B0606020202030204" pitchFamily="34" charset="0"/>
                <a:cs typeface="Aldhabi" panose="020B0604020202020204" pitchFamily="2" charset="-78"/>
              </a:rPr>
              <a:t>EXPEL THEM</a:t>
            </a:r>
            <a:endParaRPr lang="en-US" sz="40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03289" y="1710046"/>
            <a:ext cx="1001313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Matthew 7:19,20 “cut down and thrown into the fire.”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Unfruitful Tree Cut Down!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What would result if we don’t identify false teachers?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Are we wrong to cast out false teachers as soon as they are identified?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1 Corinthians 5:13 “put away from yourselves the evil person”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2 Thessalonians 3:6 “withdraw from every brother who walks disorderly…”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Are we to issue a warning?  YES!</a:t>
            </a:r>
          </a:p>
        </p:txBody>
      </p:sp>
    </p:spTree>
    <p:extLst>
      <p:ext uri="{BB962C8B-B14F-4D97-AF65-F5344CB8AC3E}">
        <p14:creationId xmlns:p14="http://schemas.microsoft.com/office/powerpoint/2010/main" val="76205712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1015663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u="sng" dirty="0">
                <a:latin typeface="Arial Narrow" panose="020B0606020202030204" pitchFamily="34" charset="0"/>
                <a:cs typeface="Aldhabi" panose="020B0604020202020204" pitchFamily="2" charset="-78"/>
              </a:rPr>
              <a:t>WE MUST “BEWARE”</a:t>
            </a:r>
            <a:endParaRPr lang="en-US" sz="40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03289" y="1791527"/>
            <a:ext cx="10013133" cy="457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600" dirty="0"/>
              <a:t>Matthew 7:15</a:t>
            </a:r>
            <a:r>
              <a:rPr lang="en-US" sz="3600" i="1" dirty="0"/>
              <a:t>a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600" i="1" dirty="0"/>
              <a:t>“Heaven and hell are myths.”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600" i="1" dirty="0"/>
              <a:t>“The God of love will not permit anyone to be punished everlastingly.”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600" i="1" dirty="0"/>
              <a:t>“Satan is a myth.”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600" i="1" dirty="0"/>
              <a:t>“Sin is sickness. Nothing to do with Guilt!”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600" i="1" dirty="0"/>
              <a:t>“Individual not responsible for his own so-called sins. Blame rests on parents/society.”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600" i="1" dirty="0"/>
              <a:t>“Many situations are not really sin at all…”</a:t>
            </a:r>
          </a:p>
        </p:txBody>
      </p:sp>
    </p:spTree>
    <p:extLst>
      <p:ext uri="{BB962C8B-B14F-4D97-AF65-F5344CB8AC3E}">
        <p14:creationId xmlns:p14="http://schemas.microsoft.com/office/powerpoint/2010/main" val="5845360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467477" y="567346"/>
            <a:ext cx="8111905" cy="830997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>
                <a:latin typeface="Arial Narrow" panose="020B0606020202030204" pitchFamily="34" charset="0"/>
                <a:cs typeface="Aldhabi" panose="020B0604020202020204" pitchFamily="2" charset="-78"/>
              </a:rPr>
              <a:t>“R AVENOUS WOLVES”</a:t>
            </a:r>
            <a:endParaRPr lang="en-US" sz="36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195058" y="1754853"/>
            <a:ext cx="7686392" cy="4316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50" dirty="0"/>
              <a:t>“Ravenous - GREED and Cruelty – John 10:12</a:t>
            </a:r>
          </a:p>
          <a:p>
            <a:r>
              <a:rPr lang="en-US" sz="3050" dirty="0"/>
              <a:t>Luke 18:11 “extortioners”</a:t>
            </a:r>
          </a:p>
          <a:p>
            <a:r>
              <a:rPr lang="en-US" sz="3050" dirty="0"/>
              <a:t>We must be on guard against those who distort Word of God for selfish purposes</a:t>
            </a:r>
          </a:p>
          <a:p>
            <a:r>
              <a:rPr lang="en-US" sz="3050" dirty="0"/>
              <a:t>Cannot assume all love the TRUTH</a:t>
            </a:r>
          </a:p>
          <a:p>
            <a:r>
              <a:rPr lang="en-US" sz="3050" dirty="0"/>
              <a:t>Cannot assume a little error won’t hurt anything.</a:t>
            </a:r>
          </a:p>
          <a:p>
            <a:r>
              <a:rPr lang="en-US" sz="3050" dirty="0"/>
              <a:t>We must be Fearless</a:t>
            </a:r>
          </a:p>
          <a:p>
            <a:r>
              <a:rPr lang="en-US" sz="3050" dirty="0"/>
              <a:t>We must confront false teaching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0C9F22-30FD-2E9D-C07E-451F9DB9F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1450" y="1576598"/>
            <a:ext cx="3087230" cy="4627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2992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567067" y="628902"/>
            <a:ext cx="7583786" cy="132343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latin typeface="Arial Narrow" panose="020B0606020202030204" pitchFamily="34" charset="0"/>
                <a:cs typeface="Aldhabi" panose="020B0604020202020204" pitchFamily="2" charset="-78"/>
              </a:rPr>
              <a:t>MUST “CUT DOWN” THE FALSE PROPHET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89D221-B4CF-05DF-BA35-55F9DC8CCB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792"/>
          <a:stretch/>
        </p:blipFill>
        <p:spPr>
          <a:xfrm>
            <a:off x="5296279" y="1952341"/>
            <a:ext cx="6482280" cy="40453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1507C0-5B31-B0E5-E05C-763A75A6B3F3}"/>
              </a:ext>
            </a:extLst>
          </p:cNvPr>
          <p:cNvSpPr txBox="1"/>
          <p:nvPr/>
        </p:nvSpPr>
        <p:spPr>
          <a:xfrm>
            <a:off x="1365381" y="1932940"/>
            <a:ext cx="371192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Matthew 7:19 NKJV 19 "Every tree that does not bear good fruit is cut down and thrown into the fire.”</a:t>
            </a:r>
          </a:p>
        </p:txBody>
      </p:sp>
    </p:spTree>
    <p:extLst>
      <p:ext uri="{BB962C8B-B14F-4D97-AF65-F5344CB8AC3E}">
        <p14:creationId xmlns:p14="http://schemas.microsoft.com/office/powerpoint/2010/main" val="3629437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7098</TotalTime>
  <Words>654</Words>
  <Application>Microsoft Office PowerPoint</Application>
  <PresentationFormat>Widescreen</PresentationFormat>
  <Paragraphs>85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 Light</vt:lpstr>
      <vt:lpstr>AR BERKLEY</vt:lpstr>
      <vt:lpstr>Calibri</vt:lpstr>
      <vt:lpstr>Arial Narrow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Gailen Evans</cp:lastModifiedBy>
  <cp:revision>310</cp:revision>
  <dcterms:created xsi:type="dcterms:W3CDTF">2017-09-29T03:02:24Z</dcterms:created>
  <dcterms:modified xsi:type="dcterms:W3CDTF">2023-01-29T01:58:39Z</dcterms:modified>
</cp:coreProperties>
</file>